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104" d="100"/>
          <a:sy n="104" d="100"/>
        </p:scale>
        <p:origin x="174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7E1D30C-C937-1B8B-8CB3-7984FEEA40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F5D6D3A-D7F2-5869-F73E-9454325E508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159AFF9-5734-DFCA-F584-577481A8456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68BF050-CC78-6A41-DBAC-B08848BA8D3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BEA047C-420A-4FAC-BAE4-E247DFD9F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BE31A46-0660-B5E1-56E4-4B662F2F43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21327EA-CCA9-5FA8-4039-7B1930E9D20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62476BF-67AB-1823-904B-4AD962F347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76A1A32-C690-7FAE-B6FF-DD41A830BE4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EFC2A58-6EA3-1FDC-8309-922161B3B5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8C45E982-9A03-9354-78CA-D036A26DF7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12B31D7E-13C3-49ED-9655-7DC3027F85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7FFACADF-F286-62DD-6180-BAB4C16154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274858D-57F0-492A-9706-B368C9CC8D83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5EFC183-4B90-ABED-1FE5-EBE442F260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11133F5-097B-149F-59C8-19780FDC1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509920-6EB3-18F5-DBD3-EAB3F3425B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EC33B1-4F12-B4FD-B00F-2F5183DD25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EBDA85-E269-8838-60F4-77EC30477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34DD3-FCC1-4A85-9E13-8D6A080083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730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773973-8F8D-D45D-05F4-3C7CF0B677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F90EF7-F2FF-853A-68C6-F761F42B6F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CF48B0-4B5E-C17F-34CA-CD806A0E38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BFE36-FD02-45E1-AD80-5219D3368B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781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8078F6-2C41-4608-18D5-F6A4C31B13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E86F00-EDD1-F7BD-1D79-F8B64226B6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20971A-D7AA-93CB-0C14-9969769A4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CB2A3-EE23-4441-85B7-5C126E2C62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156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F6483F-31C2-D7CA-B29B-AE143170D1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33ED6A-871A-4C01-DF03-3C593A0633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9191B7-206F-60DD-4167-0812EF763A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E1CD-C136-40EF-9306-4D28CE818B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60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461AA7-A09C-B8BD-A209-8CADD6B2BD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EBC7A3-9B4D-038F-1BEA-02C5BE3617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6C95CC-C650-B9B5-C5E2-B466D3E86B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6876A-D67F-4394-8DF3-D9F855BA22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38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12F064-05D8-A063-D572-CC23AB8E6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AC1EB6-EE79-8ABF-B19A-A81DF4A4B5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15D03F-8458-C9B6-D333-F7957F2ED0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FAF71-E86C-44F8-9163-74070D379C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406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3C6F32-2560-0687-DA55-18B695D431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BDCFC58-15BD-AA84-C324-10069A8012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B842D20-0B76-8F43-57C2-D57CC74681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35678-0E4F-4AED-8A5A-B37A7CB520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950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4EB6876-8F73-37AB-E116-3D37D61C79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0C5C6FC-4CBF-BCB7-2591-48B4EC929E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E83811-C131-45EE-34D7-A007B0F98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E9852-D093-4DAC-A2AC-BF96C893BD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097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3908A3C-9740-80B8-3BC3-BDFB72A5F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5DFEA5D-FF1F-7B71-427A-5BFF702EC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5ED1791-656B-AD21-992D-D66F406958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6E56D-DB33-4F83-952A-F8E0B982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188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0033C3-06C3-2660-3E52-F2FD2AE218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E5234E-3B3A-C0FD-E5D1-F0D954A3D3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E67F78-2D39-C2B3-46AC-97CF4CD983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0B196-5ACC-4849-AC10-E3E6D21E64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20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8EE63-B07F-830C-7952-467C734F95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79625F-9295-EEBA-D03F-EED90D010D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077789-016A-0CBD-54B7-2682B6E6E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0883F-8F6A-4AD5-80FF-FD3844D462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520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D69EF0-8A3B-71FB-2F39-C4E8E2F37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7972D1A-4D00-0B7E-2DBA-54FC0396DD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9275D31-ED98-846E-028A-762E4FBEAF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40FF774-2FEF-5963-6C44-26942D27E1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417D6FC-175E-7AF0-21E1-B3C9B4439F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EBCCD909-2BD7-47D3-A93F-84196E0CE3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EFAA99B-3AE3-20CE-2671-7245B8030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9263" y="889000"/>
            <a:ext cx="8237537" cy="31638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日本在宅医療連合学会</a:t>
            </a:r>
            <a:br>
              <a:rPr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</a:t>
            </a:r>
            <a:endParaRPr lang="en-US" altLang="ja-JP" sz="2400" b="1" i="1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ED631BF-64AB-E395-6287-8E957A82F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2600" y="4165600"/>
            <a:ext cx="8169275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演題発表に関連し、開示すべき</a:t>
            </a:r>
            <a:r>
              <a:rPr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　企業などはありません。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57288A5F-06EE-D466-8E28-E5A025894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35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Times New Roman</vt:lpstr>
      <vt:lpstr>ＭＳ Ｐゴシック</vt:lpstr>
      <vt:lpstr>Arial</vt:lpstr>
      <vt:lpstr>Default Design</vt:lpstr>
      <vt:lpstr>日本在宅医療連合学会 ＣＯ Ｉ 開示 　 筆頭発表者名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KYOKA YAHATA</cp:lastModifiedBy>
  <cp:revision>90</cp:revision>
  <dcterms:created xsi:type="dcterms:W3CDTF">2000-09-04T17:39:07Z</dcterms:created>
  <dcterms:modified xsi:type="dcterms:W3CDTF">2024-02-07T08:49:14Z</dcterms:modified>
</cp:coreProperties>
</file>