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>
        <p:scale>
          <a:sx n="50" d="100"/>
          <a:sy n="50" d="100"/>
        </p:scale>
        <p:origin x="1096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523BFD-9A4F-7A10-C234-DF3769B44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85746F-AFCD-D9D5-F229-602EFDB48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CD50D0-FD93-930C-6FEB-1AC1FAE28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7A14BF-69DC-F933-53DC-41A268991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992E6D-32A0-127F-BDDC-E43AA3DD5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65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6D5A0E-5AD9-E4A3-7003-282B8BDB8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975454-FB48-F9D1-25F1-E33350279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BC08A8-6CA2-CE45-8F68-956F882DD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A90333-3D47-1A39-38B8-C4FAC059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94A1F2-8632-92A1-59B9-9B49C16D7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63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E80247-BF8E-161D-911C-B290C453E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AE2A4F-1F92-8CFC-5FE6-439E5C5AB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943925-23DC-B154-72FD-51B56A000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4A2A1F-6B0C-70E3-7A42-C06C3E154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360032-4050-C3BC-972A-56F53A79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26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FBECB8-DD76-F611-1FFD-54F1E41EC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3733A1-9395-DF32-1DC5-BD373242E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431BE7-8AE7-A309-4EE0-232025AC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346898-0E08-95D6-4F4B-38838F2F3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AD125E-993F-F396-26FD-94C3C39D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00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2336DD-901C-4E35-CE34-BA2C9519C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223918-5ED2-295A-99BE-8DBDCFBF8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E2B578-17F6-D082-79AB-077EF772B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702E93-7058-B8AE-276A-36881C0CF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B49B19-B828-5AF4-A8B3-273D3544A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84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A3470B-6D77-7701-25CC-D0AE22F93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1B97F2-0572-7B3D-BB7F-BA1796AA8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E2841A-DA37-642E-AB07-4A1A07E8A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5C21FE-9D33-0EFB-ECD2-D5403DA5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A99031-0D7D-14F3-2381-F7E5CDF6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CED1BF-CA9A-BCA7-505C-A111104E8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62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BF4FC-1377-9E97-8BB8-DBB0C611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952826-C7DC-6CB1-CE8D-FD403566F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B0E27B-BE70-FAD9-69C0-9D13E54C1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42BBCE6-2F8B-89E9-B1BB-3571EF01E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985A9BB-A72A-1D9A-FC12-B8339EDF2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D15E60A-1813-1120-C5AD-30CEC6F2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838AF55-2F32-20A6-A59E-02578AE1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9876538-E965-89D4-83CA-8197AC66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6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69383-F4AE-FBDE-CB47-1F0825C92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8319313-569D-C287-135F-FCC1191F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33F27F-EAD4-FA30-2688-79B9889D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743AED8-9629-390C-2EC6-B2234CBB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92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B9C7717-DCA3-E4A1-1737-ACE798027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977CE80-C63E-4320-55DC-632FCC07C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7EC53E7-6B7E-7B48-D394-83392F28A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9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BB5B64-B1C9-EFBB-9101-00BC2C0D7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1C8D20-D47D-09BA-5F8E-F1DB4FF8E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95F38F-DBB2-0231-0D70-C75CD03DC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450027-14F5-AA9D-758B-3E7BCECD0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29A428-3FBD-6804-BF4D-32779F426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9E1265-F0EC-6785-0CCA-29E2E10E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26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795014-08FF-C74F-BDEC-627DBA89B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036BF09-C0E2-A113-0F38-0F03C1BB9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7B7C2A-B3F1-E6EF-08EF-803350DD6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7E6EA8-46D1-A21F-2A8D-E4483E3F6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D86E1C-04CD-941D-0C6C-DA7F9F64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08E99D-ABDE-F7FA-4929-F7530536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01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5748D16-3565-7F9F-8866-129882D70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4EA7DA-5843-09F1-F287-8F73252EA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6A040C-5CF3-9049-0B8A-8A3CFA0B4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E95BE2-1009-4E90-9B4A-A0D4912FA12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E89145-AF54-168D-ECFF-65D8C4032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DE0AF2-B6AF-C7B3-4F79-F240E65CE8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48EC3-A634-4B6D-9A28-85739BDAB3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16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BB0543-03DE-75BC-6EE1-0745C39E2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6333AD4-D171-8CCB-5ED6-AB020BA1F171}"/>
              </a:ext>
            </a:extLst>
          </p:cNvPr>
          <p:cNvSpPr/>
          <p:nvPr/>
        </p:nvSpPr>
        <p:spPr>
          <a:xfrm>
            <a:off x="1212715" y="399104"/>
            <a:ext cx="9766570" cy="10744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B1620C-DA2E-EA33-58DE-F2BC68119765}"/>
              </a:ext>
            </a:extLst>
          </p:cNvPr>
          <p:cNvSpPr txBox="1"/>
          <p:nvPr/>
        </p:nvSpPr>
        <p:spPr>
          <a:xfrm>
            <a:off x="2409735" y="459297"/>
            <a:ext cx="73725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回日本感染管理ネットワーク学会学術集会</a:t>
            </a:r>
            <a:endParaRPr kumimoji="1"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29C9D1-8227-6F4C-0F7F-664E75FCD931}"/>
              </a:ext>
            </a:extLst>
          </p:cNvPr>
          <p:cNvSpPr txBox="1"/>
          <p:nvPr/>
        </p:nvSpPr>
        <p:spPr>
          <a:xfrm>
            <a:off x="1358861" y="1600598"/>
            <a:ext cx="775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演題名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 ■ ■ ■ ■ ■ ■ ■ ■ ■ ■ ■ ■ ■ ■ ■ ■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発表者名：○感染花子、感染太郎、</a:t>
            </a:r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（○代表者）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112DDA-5F31-ACE4-876A-E83622DAFAA4}"/>
              </a:ext>
            </a:extLst>
          </p:cNvPr>
          <p:cNvSpPr txBox="1"/>
          <p:nvPr/>
        </p:nvSpPr>
        <p:spPr>
          <a:xfrm>
            <a:off x="1577776" y="3964741"/>
            <a:ext cx="903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関係にある企業等はありません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948807A-3043-AB0D-AF05-E34F33E159EC}"/>
              </a:ext>
            </a:extLst>
          </p:cNvPr>
          <p:cNvSpPr txBox="1"/>
          <p:nvPr/>
        </p:nvSpPr>
        <p:spPr>
          <a:xfrm>
            <a:off x="9248974" y="5850481"/>
            <a:ext cx="273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>
                <a:solidFill>
                  <a:srgbClr val="FF0000"/>
                </a:solidFill>
              </a:rPr>
              <a:t>COI</a:t>
            </a:r>
            <a:r>
              <a:rPr lang="ja-JP" altLang="en-US" sz="2800" b="1" dirty="0">
                <a:solidFill>
                  <a:srgbClr val="FF0000"/>
                </a:solidFill>
              </a:rPr>
              <a:t>なしの場合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69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4E9D2-880E-417D-FD97-511A5A1B0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3ADC0C-C13A-54D6-A89E-79DDC8705CE3}"/>
              </a:ext>
            </a:extLst>
          </p:cNvPr>
          <p:cNvSpPr txBox="1"/>
          <p:nvPr/>
        </p:nvSpPr>
        <p:spPr>
          <a:xfrm>
            <a:off x="1358861" y="1600598"/>
            <a:ext cx="775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演題名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 ■ ■ ■ ■ ■ ■ ■ ■ ■ ■ ■ ■ ■ ■ ■ ■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発表者名：○感染花子、感染太郎、</a:t>
            </a:r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（○代表者）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D2748D8-B673-13A4-AC76-3A5EEDBBB049}"/>
              </a:ext>
            </a:extLst>
          </p:cNvPr>
          <p:cNvSpPr txBox="1"/>
          <p:nvPr/>
        </p:nvSpPr>
        <p:spPr>
          <a:xfrm>
            <a:off x="1948342" y="2811839"/>
            <a:ext cx="8587607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演題発表に関連し、発表者らに開示すべき</a:t>
            </a:r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関係にある企業等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①役員等の就任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②株の保有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③特許等使用料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④日当、講演料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⑥受託・共同研究、奨学寄附金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⑦寄付講座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⑧贈答品の受領：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BE341F1-8287-3146-8017-91746D7054C6}"/>
              </a:ext>
            </a:extLst>
          </p:cNvPr>
          <p:cNvSpPr/>
          <p:nvPr/>
        </p:nvSpPr>
        <p:spPr>
          <a:xfrm>
            <a:off x="1212715" y="399104"/>
            <a:ext cx="9766570" cy="10744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BB49AC-2E35-8B5B-0302-39793EA0A2A8}"/>
              </a:ext>
            </a:extLst>
          </p:cNvPr>
          <p:cNvSpPr txBox="1"/>
          <p:nvPr/>
        </p:nvSpPr>
        <p:spPr>
          <a:xfrm>
            <a:off x="2409735" y="459297"/>
            <a:ext cx="73725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回日本感染管理ネットワーク学会学術集会</a:t>
            </a:r>
            <a:endParaRPr kumimoji="1"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D750FA-F58F-8B80-AFD1-5FDB4CFA6004}"/>
              </a:ext>
            </a:extLst>
          </p:cNvPr>
          <p:cNvSpPr txBox="1"/>
          <p:nvPr/>
        </p:nvSpPr>
        <p:spPr>
          <a:xfrm>
            <a:off x="9248974" y="5850481"/>
            <a:ext cx="273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>
                <a:solidFill>
                  <a:srgbClr val="FF0000"/>
                </a:solidFill>
              </a:rPr>
              <a:t>COI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あり</a:t>
            </a:r>
            <a:r>
              <a:rPr lang="ja-JP" altLang="en-US" sz="2800" b="1" dirty="0">
                <a:solidFill>
                  <a:srgbClr val="FF0000"/>
                </a:solidFill>
              </a:rPr>
              <a:t>の場合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80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234</Words>
  <Application>Microsoft Office PowerPoint</Application>
  <PresentationFormat>ワイド画面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hattori</dc:creator>
  <cp:lastModifiedBy>hattori</cp:lastModifiedBy>
  <cp:revision>5</cp:revision>
  <dcterms:created xsi:type="dcterms:W3CDTF">2025-03-07T09:36:52Z</dcterms:created>
  <dcterms:modified xsi:type="dcterms:W3CDTF">2025-03-07T10:09:08Z</dcterms:modified>
</cp:coreProperties>
</file>