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3785"/>
            <a:ext cx="1832553" cy="8617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l">
              <a:defRPr sz="3200" b="1"/>
            </a:pPr>
            <a:r>
              <a:rPr dirty="0" err="1"/>
              <a:t>演者紹介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127318"/>
            <a:ext cx="8306554" cy="4285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000" dirty="0"/>
          </a:p>
          <a:p>
            <a:pPr>
              <a:spcAft>
                <a:spcPts val="300"/>
              </a:spcAft>
              <a:defRPr sz="1800" b="1"/>
            </a:pPr>
            <a:r>
              <a:rPr lang="en-US" altLang="ja-JP" sz="2000" dirty="0"/>
              <a:t>【</a:t>
            </a:r>
            <a:r>
              <a:rPr sz="2000" dirty="0" err="1"/>
              <a:t>氏名</a:t>
            </a:r>
            <a:r>
              <a:rPr lang="en-US" altLang="ja-JP" sz="2000" dirty="0"/>
              <a:t>】</a:t>
            </a:r>
            <a:endParaRPr sz="2000" dirty="0"/>
          </a:p>
          <a:p>
            <a:pPr>
              <a:spcAft>
                <a:spcPts val="1200"/>
              </a:spcAft>
              <a:defRPr sz="1600"/>
            </a:pPr>
            <a:r>
              <a:rPr lang="ja-JP" altLang="en-US" sz="2000" dirty="0"/>
              <a:t>神経</a:t>
            </a:r>
            <a:r>
              <a:rPr sz="2000" dirty="0"/>
              <a:t> </a:t>
            </a:r>
            <a:r>
              <a:rPr sz="2000" dirty="0" err="1"/>
              <a:t>太郎（Taro</a:t>
            </a:r>
            <a:r>
              <a:rPr sz="2000" dirty="0"/>
              <a:t> </a:t>
            </a:r>
            <a:r>
              <a:rPr lang="en-US" altLang="ja-JP" sz="2000" dirty="0" err="1"/>
              <a:t>Shinkei</a:t>
            </a:r>
            <a:r>
              <a:rPr sz="2000" dirty="0"/>
              <a:t>, M.D., Ph.D.）</a:t>
            </a:r>
          </a:p>
          <a:p>
            <a:pPr>
              <a:spcAft>
                <a:spcPts val="300"/>
              </a:spcAft>
              <a:defRPr sz="1800" b="1"/>
            </a:pPr>
            <a:r>
              <a:rPr lang="en-US" altLang="ja-JP" sz="2000" dirty="0"/>
              <a:t>【</a:t>
            </a:r>
            <a:r>
              <a:rPr sz="2000" dirty="0" err="1"/>
              <a:t>所属</a:t>
            </a:r>
            <a:r>
              <a:rPr lang="en-US" altLang="ja-JP" sz="2000" dirty="0"/>
              <a:t>】</a:t>
            </a:r>
            <a:endParaRPr lang="en-US" sz="2000" dirty="0"/>
          </a:p>
          <a:p>
            <a:pPr>
              <a:spcAft>
                <a:spcPts val="300"/>
              </a:spcAft>
              <a:defRPr sz="1800" b="1"/>
            </a:pPr>
            <a:r>
              <a:rPr lang="ja-JP" altLang="en-US" sz="2000" dirty="0"/>
              <a:t>●●</a:t>
            </a:r>
            <a:r>
              <a:rPr sz="2000" dirty="0" err="1"/>
              <a:t>大学</a:t>
            </a:r>
            <a:r>
              <a:rPr sz="2000" dirty="0"/>
              <a:t> </a:t>
            </a:r>
            <a:r>
              <a:rPr sz="2000" dirty="0" err="1"/>
              <a:t>医学部</a:t>
            </a:r>
            <a:r>
              <a:rPr sz="2000" dirty="0"/>
              <a:t> </a:t>
            </a:r>
            <a:r>
              <a:rPr sz="2000" dirty="0" err="1"/>
              <a:t>精神医学講座</a:t>
            </a:r>
            <a:br>
              <a:rPr sz="2000" dirty="0"/>
            </a:br>
            <a:endParaRPr sz="2000" dirty="0"/>
          </a:p>
          <a:p>
            <a:pPr>
              <a:spcAft>
                <a:spcPts val="300"/>
              </a:spcAft>
              <a:defRPr sz="1800" b="1"/>
            </a:pPr>
            <a:r>
              <a:rPr lang="en-US" altLang="ja-JP" sz="2000" dirty="0"/>
              <a:t>【</a:t>
            </a:r>
            <a:r>
              <a:rPr sz="2000" dirty="0" err="1"/>
              <a:t>略歴</a:t>
            </a:r>
            <a:r>
              <a:rPr lang="en-US" altLang="ja-JP" sz="2000" dirty="0"/>
              <a:t>】</a:t>
            </a:r>
            <a:endParaRPr sz="2000" dirty="0"/>
          </a:p>
          <a:p>
            <a:pPr>
              <a:spcAft>
                <a:spcPts val="1200"/>
              </a:spcAft>
              <a:defRPr sz="1600"/>
            </a:pPr>
            <a:r>
              <a:rPr lang="en-US" altLang="ja-JP" sz="2000" dirty="0"/>
              <a:t>19XX</a:t>
            </a:r>
            <a:r>
              <a:rPr sz="2000" dirty="0"/>
              <a:t>年 </a:t>
            </a:r>
            <a:r>
              <a:rPr lang="en-US" sz="2000" dirty="0"/>
              <a:t>		</a:t>
            </a:r>
            <a:r>
              <a:rPr lang="ja-JP" altLang="en-US" sz="2000" dirty="0"/>
              <a:t>●●</a:t>
            </a:r>
            <a:r>
              <a:rPr sz="2000" dirty="0" err="1"/>
              <a:t>大学</a:t>
            </a:r>
            <a:r>
              <a:rPr sz="2000" dirty="0"/>
              <a:t> </a:t>
            </a:r>
            <a:r>
              <a:rPr sz="2000" dirty="0" err="1"/>
              <a:t>医学部卒業</a:t>
            </a:r>
            <a:br>
              <a:rPr sz="2000" dirty="0"/>
            </a:br>
            <a:r>
              <a:rPr sz="2000" dirty="0"/>
              <a:t>20</a:t>
            </a:r>
            <a:r>
              <a:rPr lang="en-US" altLang="ja-JP" sz="2000" dirty="0"/>
              <a:t>XX</a:t>
            </a:r>
            <a:r>
              <a:rPr sz="2000" dirty="0"/>
              <a:t>年 </a:t>
            </a:r>
            <a:r>
              <a:rPr lang="en-US" sz="2000" dirty="0"/>
              <a:t>		</a:t>
            </a:r>
            <a:r>
              <a:rPr lang="ja-JP" altLang="en-US" sz="2000" dirty="0"/>
              <a:t>●●</a:t>
            </a:r>
            <a:r>
              <a:rPr sz="2000" dirty="0" err="1"/>
              <a:t>大学大学院</a:t>
            </a:r>
            <a:r>
              <a:rPr sz="2000" dirty="0"/>
              <a:t> </a:t>
            </a:r>
            <a:r>
              <a:rPr sz="2000" dirty="0" err="1"/>
              <a:t>医学系研究科</a:t>
            </a:r>
            <a:r>
              <a:rPr sz="2000" dirty="0"/>
              <a:t> </a:t>
            </a:r>
            <a:r>
              <a:rPr sz="2000" dirty="0" err="1"/>
              <a:t>博士課程修了</a:t>
            </a:r>
            <a:br>
              <a:rPr sz="2000" dirty="0"/>
            </a:br>
            <a:r>
              <a:rPr sz="2000" dirty="0"/>
              <a:t>20</a:t>
            </a:r>
            <a:r>
              <a:rPr lang="en-US" altLang="ja-JP" sz="2000" dirty="0"/>
              <a:t>XX</a:t>
            </a:r>
            <a:r>
              <a:rPr sz="2000" dirty="0"/>
              <a:t>年〜 </a:t>
            </a:r>
            <a:r>
              <a:rPr lang="en-US" sz="2000" dirty="0"/>
              <a:t>	</a:t>
            </a:r>
            <a:r>
              <a:rPr lang="ja-JP" altLang="en-US" sz="2000" dirty="0"/>
              <a:t>●●</a:t>
            </a:r>
            <a:r>
              <a:rPr sz="2000" dirty="0" err="1"/>
              <a:t>大学医学部附属病院</a:t>
            </a:r>
            <a:r>
              <a:rPr sz="2000" dirty="0"/>
              <a:t> </a:t>
            </a:r>
            <a:r>
              <a:rPr sz="2000" dirty="0" err="1"/>
              <a:t>精神科</a:t>
            </a:r>
            <a:r>
              <a:rPr sz="2000" dirty="0"/>
              <a:t> </a:t>
            </a:r>
            <a:r>
              <a:rPr sz="2000" dirty="0" err="1"/>
              <a:t>講師</a:t>
            </a:r>
            <a:endParaRPr sz="2000" dirty="0"/>
          </a:p>
          <a:p>
            <a:pPr>
              <a:spcAft>
                <a:spcPts val="300"/>
              </a:spcAft>
              <a:defRPr sz="1800" b="1"/>
            </a:pPr>
            <a:r>
              <a:rPr lang="en-US" altLang="ja-JP" sz="2000" dirty="0"/>
              <a:t>【</a:t>
            </a:r>
            <a:r>
              <a:rPr sz="2000" dirty="0" err="1"/>
              <a:t>専門領域</a:t>
            </a:r>
            <a:r>
              <a:rPr lang="en-US" altLang="ja-JP" sz="2000" dirty="0"/>
              <a:t>】</a:t>
            </a:r>
            <a:endParaRPr sz="2000" dirty="0"/>
          </a:p>
          <a:p>
            <a:pPr>
              <a:spcAft>
                <a:spcPts val="1200"/>
              </a:spcAft>
              <a:defRPr sz="1600"/>
            </a:pPr>
            <a:r>
              <a:rPr lang="ja-JP" altLang="en-US" sz="2000" dirty="0"/>
              <a:t>●●●●、 ●●●●、 ●●●●</a:t>
            </a:r>
            <a:endParaRPr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D08224-CF5D-72A7-6FAF-F0B0345523AC}"/>
              </a:ext>
            </a:extLst>
          </p:cNvPr>
          <p:cNvSpPr txBox="1"/>
          <p:nvPr/>
        </p:nvSpPr>
        <p:spPr>
          <a:xfrm>
            <a:off x="3666653" y="6169007"/>
            <a:ext cx="5477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※</a:t>
            </a:r>
            <a:r>
              <a:rPr lang="ja-JP" altLang="en-US" dirty="0">
                <a:solidFill>
                  <a:srgbClr val="FF0000"/>
                </a:solidFill>
              </a:rPr>
              <a:t>本書式は一例です。自由な形式でご作成ください。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90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55 古澤 奈央</cp:lastModifiedBy>
  <cp:revision>3</cp:revision>
  <dcterms:created xsi:type="dcterms:W3CDTF">2013-01-27T09:14:16Z</dcterms:created>
  <dcterms:modified xsi:type="dcterms:W3CDTF">2025-10-15T00:14:43Z</dcterms:modified>
  <cp:category/>
</cp:coreProperties>
</file>